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av" ContentType="audio/wa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4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8BD1E1F-21A7-664B-B847-C10CA987269B}" type="datetimeFigureOut">
              <a:rPr lang="es-ES" smtClean="0"/>
              <a:t>14/6/16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62ED4F0-AC74-DE40-99EE-A200FE53503F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PBL /Projectes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02187" y="5638799"/>
            <a:ext cx="1453242" cy="576943"/>
          </a:xfrm>
        </p:spPr>
        <p:txBody>
          <a:bodyPr>
            <a:normAutofit fontScale="25000" lnSpcReduction="20000"/>
          </a:bodyPr>
          <a:lstStyle/>
          <a:p>
            <a:endParaRPr lang="es-ES" dirty="0" smtClean="0"/>
          </a:p>
          <a:p>
            <a:endParaRPr lang="es-ES" dirty="0"/>
          </a:p>
          <a:p>
            <a:r>
              <a:rPr lang="es-ES" sz="5600" dirty="0" smtClean="0"/>
              <a:t>Jordi Guim</a:t>
            </a:r>
            <a:endParaRPr lang="es-ES" sz="5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287" y="4296229"/>
            <a:ext cx="941614" cy="1255485"/>
          </a:xfrm>
          <a:prstGeom prst="rect">
            <a:avLst/>
          </a:prstGeom>
        </p:spPr>
      </p:pic>
      <p:pic>
        <p:nvPicPr>
          <p:cNvPr id="11" name="Sonid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2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549400"/>
            <a:ext cx="54102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774700"/>
            <a:ext cx="5549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13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2697843"/>
            <a:ext cx="7683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8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8" y="2273300"/>
            <a:ext cx="6223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8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0"/>
            <a:ext cx="7794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9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86000" y="28675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“No aprendemos de la experiencia sino</a:t>
            </a:r>
          </a:p>
          <a:p>
            <a:r>
              <a:rPr lang="es-ES" dirty="0" smtClean="0"/>
              <a:t>reflexionando acerca de la experiencia”</a:t>
            </a:r>
          </a:p>
          <a:p>
            <a:r>
              <a:rPr lang="es-ES" dirty="0" smtClean="0"/>
              <a:t>(John Dewey)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573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Cartoné.thmx</Template>
  <TotalTime>1095</TotalTime>
  <Words>22</Words>
  <Application>Microsoft Macintosh PowerPoint</Application>
  <PresentationFormat>Presentación en pantalla (4:3)</PresentationFormat>
  <Paragraphs>7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Cartoné</vt:lpstr>
      <vt:lpstr>PBL /Projectes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Lourdes &amp; Jordi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PBL /Projectes</dc:title>
  <dc:creator>Jordi Guim Balcells</dc:creator>
  <cp:lastModifiedBy>Jordi Guim Balcells</cp:lastModifiedBy>
  <cp:revision>9</cp:revision>
  <dcterms:created xsi:type="dcterms:W3CDTF">2016-06-14T15:51:07Z</dcterms:created>
  <dcterms:modified xsi:type="dcterms:W3CDTF">2016-06-15T10:11:34Z</dcterms:modified>
</cp:coreProperties>
</file>